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"/>
  </p:notesMasterIdLst>
  <p:sldIdLst>
    <p:sldId id="256" r:id="rId2"/>
    <p:sldId id="257" r:id="rId3"/>
  </p:sldIdLst>
  <p:sldSz cx="2195513" cy="3492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6" autoAdjust="0"/>
    <p:restoredTop sz="95035" autoAdjust="0"/>
  </p:normalViewPr>
  <p:slideViewPr>
    <p:cSldViewPr snapToGrid="0" showGuides="1">
      <p:cViewPr varScale="1">
        <p:scale>
          <a:sx n="205" d="100"/>
          <a:sy n="205" d="100"/>
        </p:scale>
        <p:origin x="384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B766E-48D3-465F-AD2D-5766802FCFB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59038" y="1143000"/>
            <a:ext cx="1939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A5E14-D7DC-4BB9-8CFF-CDA2AA4C9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5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1pPr>
    <a:lvl2pPr marL="136497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2pPr>
    <a:lvl3pPr marL="272995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3pPr>
    <a:lvl4pPr marL="409493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4pPr>
    <a:lvl5pPr marL="545991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5pPr>
    <a:lvl6pPr marL="682488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6pPr>
    <a:lvl7pPr marL="818986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7pPr>
    <a:lvl8pPr marL="955483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8pPr>
    <a:lvl9pPr marL="1091982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459038" y="1143000"/>
            <a:ext cx="1939925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A5E14-D7DC-4BB9-8CFF-CDA2AA4C942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034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CE85B-BA0E-81AD-3D66-B3A24B13B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8950B74-0C41-A39A-EB6C-910F229F59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459038" y="1143000"/>
            <a:ext cx="1939925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A1603A1-AFB8-A7BB-A306-773DB119BE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7C2B0D-6E62-A794-8F9D-8DDD61A259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A5E14-D7DC-4BB9-8CFF-CDA2AA4C942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60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7286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7CCE2A-4EAC-5459-CE65-9C837004FB6C}"/>
              </a:ext>
            </a:extLst>
          </p:cNvPr>
          <p:cNvSpPr txBox="1"/>
          <p:nvPr userDrawn="1"/>
        </p:nvSpPr>
        <p:spPr>
          <a:xfrm>
            <a:off x="2480577" y="522003"/>
            <a:ext cx="2195513" cy="13388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500" b="1" dirty="0"/>
              <a:t>【</a:t>
            </a:r>
            <a:r>
              <a:rPr lang="ja-JP" altLang="en-US" sz="500" b="1" dirty="0"/>
              <a:t>重要</a:t>
            </a:r>
            <a:r>
              <a:rPr lang="en-US" altLang="ja-JP" sz="500" b="1" dirty="0"/>
              <a:t>】</a:t>
            </a:r>
            <a:endParaRPr lang="en-US" altLang="ja-JP" sz="500" dirty="0">
              <a:solidFill>
                <a:srgbClr val="FF00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" dirty="0"/>
              <a:t>・「表示」タブ→「ガイド」にチェック　ガイドが表示されます。</a:t>
            </a:r>
            <a:endParaRPr lang="en-US" altLang="ja-JP" sz="400" dirty="0"/>
          </a:p>
          <a:p>
            <a:r>
              <a:rPr kumimoji="1" lang="ja-JP" altLang="en-US" sz="400" b="1" dirty="0"/>
              <a:t>・名刺のデータが完成したら、</a:t>
            </a:r>
            <a:endParaRPr kumimoji="1" lang="en-US" altLang="ja-JP" sz="400" b="1" dirty="0"/>
          </a:p>
          <a:p>
            <a:r>
              <a:rPr lang="ja-JP" altLang="en-US" sz="400" b="1" dirty="0"/>
              <a:t>「ファイル」タブ → 「エクスポート」 → 「</a:t>
            </a:r>
            <a:r>
              <a:rPr lang="en-US" altLang="ja-JP" sz="400" b="1" dirty="0"/>
              <a:t>PDF/XPS</a:t>
            </a:r>
            <a:r>
              <a:rPr lang="ja-JP" altLang="en-US" sz="400" b="1" dirty="0"/>
              <a:t>ドキュメントの作成」から保存して、保存した</a:t>
            </a:r>
            <a:r>
              <a:rPr lang="en-US" altLang="ja-JP" sz="400" b="1" dirty="0"/>
              <a:t>PDF</a:t>
            </a:r>
            <a:r>
              <a:rPr lang="ja-JP" altLang="en-US" sz="400" b="1" dirty="0"/>
              <a:t>を</a:t>
            </a:r>
            <a:r>
              <a:rPr lang="en-US" altLang="ja-JP" sz="400" b="1" dirty="0"/>
              <a:t>WEB</a:t>
            </a:r>
            <a:r>
              <a:rPr lang="ja-JP" altLang="en-US" sz="400" b="1" dirty="0"/>
              <a:t>上でアップロードしてください。</a:t>
            </a:r>
            <a:endParaRPr lang="en-US" altLang="ja-JP" sz="400" b="1" dirty="0"/>
          </a:p>
          <a:p>
            <a:r>
              <a:rPr lang="en-US" altLang="ja-JP" sz="400" dirty="0">
                <a:solidFill>
                  <a:srgbClr val="FF0000"/>
                </a:solidFill>
              </a:rPr>
              <a:t>【</a:t>
            </a:r>
            <a:r>
              <a:rPr lang="ja-JP" altLang="en-US" sz="400" dirty="0">
                <a:solidFill>
                  <a:srgbClr val="FF0000"/>
                </a:solidFill>
              </a:rPr>
              <a:t>赤色の点線</a:t>
            </a:r>
            <a:r>
              <a:rPr lang="en-US" altLang="ja-JP" sz="400" dirty="0">
                <a:solidFill>
                  <a:srgbClr val="FF0000"/>
                </a:solidFill>
              </a:rPr>
              <a:t>】</a:t>
            </a:r>
            <a:r>
              <a:rPr lang="ja-JP" altLang="en-US" sz="400" dirty="0">
                <a:solidFill>
                  <a:srgbClr val="FF0000"/>
                </a:solidFill>
              </a:rPr>
              <a:t>は</a:t>
            </a:r>
            <a:r>
              <a:rPr lang="ja-JP" altLang="en-US" sz="400" b="1" dirty="0">
                <a:solidFill>
                  <a:srgbClr val="FF0000"/>
                </a:solidFill>
              </a:rPr>
              <a:t>仕上がりサイズ</a:t>
            </a:r>
            <a:r>
              <a:rPr lang="ja-JP" altLang="en-US" sz="400" dirty="0">
                <a:solidFill>
                  <a:srgbClr val="FF0000"/>
                </a:solidFill>
              </a:rPr>
              <a:t>です。</a:t>
            </a:r>
            <a:r>
              <a:rPr lang="ja-JP" altLang="en-US" sz="400" b="0" dirty="0">
                <a:solidFill>
                  <a:srgbClr val="FF0000"/>
                </a:solidFill>
              </a:rPr>
              <a:t>背景の色や写真は、赤色の線を</a:t>
            </a:r>
            <a:r>
              <a:rPr lang="en-US" altLang="ja-JP" sz="400" b="0" dirty="0">
                <a:solidFill>
                  <a:srgbClr val="FF0000"/>
                </a:solidFill>
              </a:rPr>
              <a:t>【</a:t>
            </a:r>
            <a:r>
              <a:rPr lang="ja-JP" altLang="en-US" sz="400" b="0" dirty="0">
                <a:solidFill>
                  <a:srgbClr val="FF0000"/>
                </a:solidFill>
              </a:rPr>
              <a:t>はみ出して</a:t>
            </a:r>
            <a:r>
              <a:rPr lang="en-US" altLang="ja-JP" sz="400" b="0" dirty="0">
                <a:solidFill>
                  <a:srgbClr val="FF0000"/>
                </a:solidFill>
              </a:rPr>
              <a:t>】</a:t>
            </a:r>
            <a:r>
              <a:rPr lang="ja-JP" altLang="en-US" sz="400" b="0" dirty="0">
                <a:solidFill>
                  <a:srgbClr val="FF0000"/>
                </a:solidFill>
              </a:rPr>
              <a:t>、スライドの一番端（黒い枠）まで引き伸ばしてください。 </a:t>
            </a:r>
            <a:endParaRPr lang="en-US" altLang="ja-JP" sz="400" b="0" dirty="0">
              <a:solidFill>
                <a:srgbClr val="FF0000"/>
              </a:solidFill>
            </a:endParaRPr>
          </a:p>
          <a:p>
            <a:r>
              <a:rPr lang="en-US" altLang="ja-JP" sz="400" b="0" dirty="0">
                <a:solidFill>
                  <a:srgbClr val="FF0000"/>
                </a:solidFill>
              </a:rPr>
              <a:t>※</a:t>
            </a:r>
            <a:r>
              <a:rPr lang="ja-JP" altLang="en-US" sz="400" b="0" dirty="0">
                <a:solidFill>
                  <a:srgbClr val="FF0000"/>
                </a:solidFill>
              </a:rPr>
              <a:t>線ピッタリで止めると、印刷した時に白いフチが出てしまうことがあります。 </a:t>
            </a:r>
            <a:endParaRPr lang="en-US" altLang="ja-JP" sz="400" b="0" dirty="0">
              <a:solidFill>
                <a:srgbClr val="FF0000"/>
              </a:solidFill>
            </a:endParaRPr>
          </a:p>
          <a:p>
            <a:r>
              <a:rPr lang="en-US" altLang="ja-JP" sz="400" dirty="0">
                <a:solidFill>
                  <a:srgbClr val="0070C0"/>
                </a:solidFill>
              </a:rPr>
              <a:t>【</a:t>
            </a:r>
            <a:r>
              <a:rPr lang="ja-JP" altLang="en-US" sz="400" dirty="0">
                <a:solidFill>
                  <a:srgbClr val="0070C0"/>
                </a:solidFill>
              </a:rPr>
              <a:t>青色の点線</a:t>
            </a:r>
            <a:r>
              <a:rPr lang="en-US" altLang="ja-JP" sz="400" dirty="0">
                <a:solidFill>
                  <a:srgbClr val="0070C0"/>
                </a:solidFill>
              </a:rPr>
              <a:t>】</a:t>
            </a:r>
            <a:r>
              <a:rPr lang="ja-JP" altLang="en-US" sz="400" dirty="0">
                <a:solidFill>
                  <a:srgbClr val="0070C0"/>
                </a:solidFill>
              </a:rPr>
              <a:t>より内側に、重要な文字やロゴを配置してください。これより外側は切れる可能性があります。</a:t>
            </a:r>
            <a:endParaRPr lang="en-US" altLang="ja-JP" sz="400" dirty="0">
              <a:solidFill>
                <a:srgbClr val="0070C0"/>
              </a:solidFill>
            </a:endParaRPr>
          </a:p>
          <a:p>
            <a:r>
              <a:rPr kumimoji="1" lang="ja-JP" altLang="en-US" sz="400" dirty="0">
                <a:solidFill>
                  <a:schemeClr val="tx1"/>
                </a:solidFill>
              </a:rPr>
              <a:t>・このファイルは表面・裏面の</a:t>
            </a:r>
            <a:r>
              <a:rPr kumimoji="1" lang="en-US" altLang="ja-JP" sz="400" dirty="0">
                <a:solidFill>
                  <a:schemeClr val="tx1"/>
                </a:solidFill>
              </a:rPr>
              <a:t>2</a:t>
            </a:r>
            <a:r>
              <a:rPr kumimoji="1" lang="ja-JP" altLang="en-US" sz="400" dirty="0">
                <a:solidFill>
                  <a:schemeClr val="tx1"/>
                </a:solidFill>
              </a:rPr>
              <a:t>枚セットです。</a:t>
            </a:r>
            <a:r>
              <a:rPr kumimoji="1" lang="ja-JP" altLang="en-US" sz="400" dirty="0"/>
              <a:t>（</a:t>
            </a:r>
            <a:r>
              <a:rPr kumimoji="1" lang="en-US" altLang="ja-JP" sz="400" dirty="0"/>
              <a:t>WEB</a:t>
            </a:r>
            <a:r>
              <a:rPr kumimoji="1" lang="ja-JP" altLang="en-US" sz="400" dirty="0"/>
              <a:t>上でアップロードできる</a:t>
            </a:r>
            <a:r>
              <a:rPr kumimoji="1" lang="en-US" altLang="ja-JP" sz="400" dirty="0"/>
              <a:t>PDF</a:t>
            </a:r>
            <a:r>
              <a:rPr kumimoji="1" lang="ja-JP" altLang="en-US" sz="400" dirty="0"/>
              <a:t>は</a:t>
            </a:r>
            <a:r>
              <a:rPr kumimoji="1" lang="en-US" altLang="ja-JP" sz="400" dirty="0"/>
              <a:t>1</a:t>
            </a:r>
            <a:r>
              <a:rPr kumimoji="1" lang="ja-JP" altLang="en-US" sz="400" dirty="0"/>
              <a:t>点のみなので、両面印刷の場合は</a:t>
            </a:r>
            <a:r>
              <a:rPr kumimoji="1" lang="en-US" altLang="ja-JP" sz="400" dirty="0"/>
              <a:t>2</a:t>
            </a:r>
            <a:r>
              <a:rPr kumimoji="1" lang="ja-JP" altLang="en-US" sz="400" dirty="0"/>
              <a:t>ページで作成してください。</a:t>
            </a:r>
            <a:r>
              <a:rPr kumimoji="1" lang="en-US" altLang="ja-JP" sz="400" dirty="0"/>
              <a:t>※</a:t>
            </a:r>
            <a:r>
              <a:rPr kumimoji="1" lang="ja-JP" altLang="en-US" sz="400" dirty="0"/>
              <a:t>表面のみ印刷の場合は、１ページ目だけ作成してください。</a:t>
            </a:r>
            <a:r>
              <a:rPr kumimoji="1" lang="en-US" altLang="ja-JP" sz="400" dirty="0"/>
              <a:t>2</a:t>
            </a:r>
            <a:r>
              <a:rPr kumimoji="1" lang="ja-JP" altLang="en-US" sz="400" dirty="0"/>
              <a:t>ページ目は削除不要です。）</a:t>
            </a:r>
            <a:endParaRPr kumimoji="1" lang="en-US" altLang="ja-JP" sz="400" dirty="0"/>
          </a:p>
          <a:p>
            <a:r>
              <a:rPr kumimoji="1" lang="ja-JP" altLang="en-US" sz="400" dirty="0">
                <a:solidFill>
                  <a:schemeClr val="tx1"/>
                </a:solidFill>
              </a:rPr>
              <a:t>・印刷は</a:t>
            </a:r>
            <a:r>
              <a:rPr kumimoji="1" lang="en-US" altLang="ja-JP" sz="400" dirty="0">
                <a:solidFill>
                  <a:schemeClr val="tx1"/>
                </a:solidFill>
              </a:rPr>
              <a:t>CMYK</a:t>
            </a:r>
            <a:r>
              <a:rPr kumimoji="1" lang="ja-JP" altLang="en-US" sz="400" dirty="0">
                <a:solidFill>
                  <a:schemeClr val="tx1"/>
                </a:solidFill>
              </a:rPr>
              <a:t>の</a:t>
            </a:r>
            <a:r>
              <a:rPr kumimoji="1" lang="en-US" altLang="ja-JP" sz="400" dirty="0">
                <a:solidFill>
                  <a:schemeClr val="tx1"/>
                </a:solidFill>
              </a:rPr>
              <a:t>4</a:t>
            </a:r>
            <a:r>
              <a:rPr kumimoji="1" lang="ja-JP" altLang="en-US" sz="400" dirty="0">
                <a:solidFill>
                  <a:schemeClr val="tx1"/>
                </a:solidFill>
              </a:rPr>
              <a:t>色で印刷されます。蛍光色のような色（</a:t>
            </a:r>
            <a:r>
              <a:rPr kumimoji="1" lang="ja-JP" altLang="en-US" sz="400" dirty="0">
                <a:solidFill>
                  <a:srgbClr val="FF00FF"/>
                </a:solidFill>
              </a:rPr>
              <a:t>■</a:t>
            </a:r>
            <a:r>
              <a:rPr kumimoji="1" lang="ja-JP" altLang="en-US" sz="400" dirty="0">
                <a:solidFill>
                  <a:schemeClr val="tx1"/>
                </a:solidFill>
              </a:rPr>
              <a:t> </a:t>
            </a:r>
            <a:r>
              <a:rPr kumimoji="1" lang="ja-JP" altLang="en-US" sz="400" dirty="0">
                <a:solidFill>
                  <a:srgbClr val="00FF00"/>
                </a:solidFill>
              </a:rPr>
              <a:t>■ </a:t>
            </a:r>
            <a:r>
              <a:rPr kumimoji="1" lang="ja-JP" altLang="en-US" sz="400" dirty="0">
                <a:solidFill>
                  <a:srgbClr val="00FFFF"/>
                </a:solidFill>
              </a:rPr>
              <a:t>■</a:t>
            </a:r>
            <a:r>
              <a:rPr kumimoji="1" lang="ja-JP" altLang="en-US" sz="400" dirty="0">
                <a:solidFill>
                  <a:schemeClr val="tx1"/>
                </a:solidFill>
              </a:rPr>
              <a:t> ）は色があせたように印刷されますので、使用しないでください。</a:t>
            </a:r>
            <a:endParaRPr kumimoji="1" lang="en-US" altLang="ja-JP" sz="400" dirty="0">
              <a:solidFill>
                <a:schemeClr val="tx1"/>
              </a:solidFill>
            </a:endParaRPr>
          </a:p>
          <a:p>
            <a:r>
              <a:rPr kumimoji="1" lang="ja-JP" altLang="en-US" sz="400" dirty="0">
                <a:solidFill>
                  <a:schemeClr val="tx1"/>
                </a:solidFill>
              </a:rPr>
              <a:t>・印刷色がフルカラー</a:t>
            </a:r>
            <a:r>
              <a:rPr kumimoji="1" lang="en-US" altLang="ja-JP" sz="400" dirty="0">
                <a:solidFill>
                  <a:schemeClr val="tx1"/>
                </a:solidFill>
              </a:rPr>
              <a:t>/ </a:t>
            </a:r>
            <a:r>
              <a:rPr kumimoji="1" lang="ja-JP" altLang="en-US" sz="400" dirty="0">
                <a:solidFill>
                  <a:schemeClr val="tx1"/>
                </a:solidFill>
              </a:rPr>
              <a:t>モノクロのときは、１ページ目をカラーとしてください。用紙が片面光沢、しこくてんれい等のときは、表面が光沢面、繊維面となります。</a:t>
            </a:r>
            <a:endParaRPr kumimoji="1" lang="en-US" altLang="ja-JP" sz="400" dirty="0">
              <a:solidFill>
                <a:schemeClr val="tx1"/>
              </a:solidFill>
            </a:endParaRPr>
          </a:p>
          <a:p>
            <a:r>
              <a:rPr kumimoji="1" lang="ja-JP" altLang="en-US" sz="400" dirty="0">
                <a:solidFill>
                  <a:schemeClr val="tx1"/>
                </a:solidFill>
              </a:rPr>
              <a:t>・</a:t>
            </a:r>
            <a:r>
              <a:rPr kumimoji="1" lang="en-US" altLang="ja-JP" sz="400" dirty="0">
                <a:solidFill>
                  <a:schemeClr val="tx1"/>
                </a:solidFill>
              </a:rPr>
              <a:t>PDF</a:t>
            </a:r>
            <a:r>
              <a:rPr kumimoji="1" lang="ja-JP" altLang="en-US" sz="400" dirty="0">
                <a:solidFill>
                  <a:schemeClr val="tx1"/>
                </a:solidFill>
              </a:rPr>
              <a:t>でエクスポートしたら、必ず</a:t>
            </a:r>
            <a:r>
              <a:rPr kumimoji="1" lang="en-US" altLang="ja-JP" sz="400" dirty="0">
                <a:solidFill>
                  <a:schemeClr val="tx1"/>
                </a:solidFill>
              </a:rPr>
              <a:t>PDF</a:t>
            </a:r>
            <a:r>
              <a:rPr kumimoji="1" lang="ja-JP" altLang="en-US" sz="400" dirty="0">
                <a:solidFill>
                  <a:schemeClr val="tx1"/>
                </a:solidFill>
              </a:rPr>
              <a:t>を開いて「レイアウト崩れ・文字切れ」がないか確認してからアップロードしてください。</a:t>
            </a:r>
          </a:p>
          <a:p>
            <a:r>
              <a:rPr kumimoji="1" lang="en-US" altLang="ja-JP" sz="400" dirty="0">
                <a:solidFill>
                  <a:schemeClr val="tx1"/>
                </a:solidFill>
              </a:rPr>
              <a:t>PDF</a:t>
            </a:r>
            <a:r>
              <a:rPr kumimoji="1" lang="ja-JP" altLang="en-US" sz="400" dirty="0">
                <a:solidFill>
                  <a:schemeClr val="tx1"/>
                </a:solidFill>
              </a:rPr>
              <a:t>のサイズは</a:t>
            </a:r>
            <a:r>
              <a:rPr kumimoji="1" lang="en-US" altLang="ja-JP" sz="400" dirty="0">
                <a:solidFill>
                  <a:schemeClr val="tx1"/>
                </a:solidFill>
              </a:rPr>
              <a:t>97mm x 61mm</a:t>
            </a:r>
            <a:r>
              <a:rPr kumimoji="1" lang="ja-JP" altLang="en-US" sz="400" dirty="0">
                <a:solidFill>
                  <a:schemeClr val="tx1"/>
                </a:solidFill>
              </a:rPr>
              <a:t>になります。</a:t>
            </a:r>
            <a:r>
              <a:rPr kumimoji="1" lang="en-US" altLang="ja-JP" sz="400" dirty="0">
                <a:solidFill>
                  <a:schemeClr val="tx1"/>
                </a:solidFill>
              </a:rPr>
              <a:t> (</a:t>
            </a:r>
            <a:r>
              <a:rPr kumimoji="1" lang="ja-JP" altLang="en-US" sz="400" dirty="0">
                <a:solidFill>
                  <a:schemeClr val="tx1"/>
                </a:solidFill>
              </a:rPr>
              <a:t>仕上りサイズは</a:t>
            </a:r>
            <a:r>
              <a:rPr kumimoji="1" lang="en-US" altLang="ja-JP" sz="400" dirty="0">
                <a:solidFill>
                  <a:schemeClr val="tx1"/>
                </a:solidFill>
              </a:rPr>
              <a:t>91mm x 55mm)</a:t>
            </a:r>
            <a:endParaRPr kumimoji="1" lang="ja-JP" altLang="en-US" sz="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68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219547" rtl="0" eaLnBrk="1" latinLnBrk="0" hangingPunct="1">
        <a:lnSpc>
          <a:spcPct val="90000"/>
        </a:lnSpc>
        <a:spcBef>
          <a:spcPct val="0"/>
        </a:spcBef>
        <a:buNone/>
        <a:defRPr kumimoji="1" sz="10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87" indent="-54887" algn="l" defTabSz="219547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kumimoji="1" sz="672" kern="1200">
          <a:solidFill>
            <a:schemeClr val="tx1"/>
          </a:solidFill>
          <a:latin typeface="+mn-lt"/>
          <a:ea typeface="+mn-ea"/>
          <a:cs typeface="+mn-cs"/>
        </a:defRPr>
      </a:lvl1pPr>
      <a:lvl2pPr marL="164661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576" kern="1200">
          <a:solidFill>
            <a:schemeClr val="tx1"/>
          </a:solidFill>
          <a:latin typeface="+mn-lt"/>
          <a:ea typeface="+mn-ea"/>
          <a:cs typeface="+mn-cs"/>
        </a:defRPr>
      </a:lvl2pPr>
      <a:lvl3pPr marL="274434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80" kern="1200">
          <a:solidFill>
            <a:schemeClr val="tx1"/>
          </a:solidFill>
          <a:latin typeface="+mn-lt"/>
          <a:ea typeface="+mn-ea"/>
          <a:cs typeface="+mn-cs"/>
        </a:defRPr>
      </a:lvl3pPr>
      <a:lvl4pPr marL="384208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4pPr>
      <a:lvl5pPr marL="493982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5pPr>
      <a:lvl6pPr marL="603755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6pPr>
      <a:lvl7pPr marL="713529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7pPr>
      <a:lvl8pPr marL="823303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8pPr>
      <a:lvl9pPr marL="933077" indent="-54887" algn="l" defTabSz="219547" rtl="0" eaLnBrk="1" latinLnBrk="0" hangingPunct="1">
        <a:lnSpc>
          <a:spcPct val="90000"/>
        </a:lnSpc>
        <a:spcBef>
          <a:spcPts val="120"/>
        </a:spcBef>
        <a:buFont typeface="Arial" panose="020B0604020202020204" pitchFamily="34" charset="0"/>
        <a:buChar char="•"/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1pPr>
      <a:lvl2pPr marL="109774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2pPr>
      <a:lvl3pPr marL="219547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3pPr>
      <a:lvl4pPr marL="329321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4pPr>
      <a:lvl5pPr marL="439095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5pPr>
      <a:lvl6pPr marL="548869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6pPr>
      <a:lvl7pPr marL="658642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7pPr>
      <a:lvl8pPr marL="768416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8pPr>
      <a:lvl9pPr marL="878190" algn="l" defTabSz="219547" rtl="0" eaLnBrk="1" latinLnBrk="0" hangingPunct="1">
        <a:defRPr kumimoji="1" sz="4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9" userDrawn="1">
          <p15:clr>
            <a:srgbClr val="F26B43"/>
          </p15:clr>
        </p15:guide>
        <p15:guide id="2" pos="67" userDrawn="1">
          <p15:clr>
            <a:srgbClr val="F26B43"/>
          </p15:clr>
        </p15:guide>
        <p15:guide id="3" pos="1315" userDrawn="1">
          <p15:clr>
            <a:srgbClr val="F26B43"/>
          </p15:clr>
        </p15:guide>
        <p15:guide id="4" orient="horz" pos="2132" userDrawn="1">
          <p15:clr>
            <a:srgbClr val="F26B43"/>
          </p15:clr>
        </p15:guide>
        <p15:guide id="5" orient="horz" pos="2065" userDrawn="1">
          <p15:clr>
            <a:srgbClr val="5ACBF0"/>
          </p15:clr>
        </p15:guide>
        <p15:guide id="6" pos="135" userDrawn="1">
          <p15:clr>
            <a:srgbClr val="5ACBF0"/>
          </p15:clr>
        </p15:guide>
        <p15:guide id="7" pos="1247" userDrawn="1">
          <p15:clr>
            <a:srgbClr val="5ACBF0"/>
          </p15:clr>
        </p15:guide>
        <p15:guide id="8" orient="horz" pos="135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79B3F17-DD6B-488C-0E34-4403F9F081AC}"/>
              </a:ext>
            </a:extLst>
          </p:cNvPr>
          <p:cNvSpPr txBox="1"/>
          <p:nvPr/>
        </p:nvSpPr>
        <p:spPr>
          <a:xfrm>
            <a:off x="2477621" y="214313"/>
            <a:ext cx="976549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800" dirty="0"/>
              <a:t>1</a:t>
            </a:r>
            <a:r>
              <a:rPr kumimoji="1" lang="ja-JP" altLang="en-US" sz="800" dirty="0"/>
              <a:t>ページ （表面）</a:t>
            </a:r>
            <a:endParaRPr kumimoji="1" lang="en-US" altLang="ja-JP" sz="800" dirty="0"/>
          </a:p>
        </p:txBody>
      </p:sp>
    </p:spTree>
    <p:extLst>
      <p:ext uri="{BB962C8B-B14F-4D97-AF65-F5344CB8AC3E}">
        <p14:creationId xmlns:p14="http://schemas.microsoft.com/office/powerpoint/2010/main" val="174782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8AF62-E8B1-3A1B-753E-D6DB60390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4DB6937-3A3A-F1C5-111D-DE8F0D282CA7}"/>
              </a:ext>
            </a:extLst>
          </p:cNvPr>
          <p:cNvSpPr txBox="1"/>
          <p:nvPr/>
        </p:nvSpPr>
        <p:spPr>
          <a:xfrm>
            <a:off x="2477621" y="214313"/>
            <a:ext cx="976549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800" dirty="0"/>
              <a:t>2</a:t>
            </a:r>
            <a:r>
              <a:rPr kumimoji="1" lang="ja-JP" altLang="en-US" sz="800" dirty="0"/>
              <a:t>ページ （裏面）</a:t>
            </a:r>
            <a:endParaRPr kumimoji="1" lang="en-US" altLang="ja-JP" sz="800" dirty="0"/>
          </a:p>
        </p:txBody>
      </p:sp>
    </p:spTree>
    <p:extLst>
      <p:ext uri="{BB962C8B-B14F-4D97-AF65-F5344CB8AC3E}">
        <p14:creationId xmlns:p14="http://schemas.microsoft.com/office/powerpoint/2010/main" val="564018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74</TotalTime>
  <Words>12</Words>
  <Application>Microsoft Office PowerPoint</Application>
  <PresentationFormat>ユーザー設定</PresentationFormat>
  <Paragraphs>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祥文 田中</dc:creator>
  <cp:lastModifiedBy>祥文 田中</cp:lastModifiedBy>
  <cp:revision>9</cp:revision>
  <dcterms:created xsi:type="dcterms:W3CDTF">2026-01-28T05:38:49Z</dcterms:created>
  <dcterms:modified xsi:type="dcterms:W3CDTF">2026-01-30T08:10:10Z</dcterms:modified>
</cp:coreProperties>
</file>