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3492500" cy="21955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FF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95035" autoAdjust="0"/>
  </p:normalViewPr>
  <p:slideViewPr>
    <p:cSldViewPr snapToGrid="0" showGuides="1">
      <p:cViewPr varScale="1">
        <p:scale>
          <a:sx n="308" d="100"/>
          <a:sy n="308" d="100"/>
        </p:scale>
        <p:origin x="222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B766E-48D3-465F-AD2D-5766802FCFB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74725" y="1143000"/>
            <a:ext cx="4908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A5E14-D7DC-4BB9-8CFF-CDA2AA4C94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5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1pPr>
    <a:lvl2pPr marL="136497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2pPr>
    <a:lvl3pPr marL="272995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3pPr>
    <a:lvl4pPr marL="409493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4pPr>
    <a:lvl5pPr marL="545991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5pPr>
    <a:lvl6pPr marL="682488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6pPr>
    <a:lvl7pPr marL="818986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7pPr>
    <a:lvl8pPr marL="955483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8pPr>
    <a:lvl9pPr marL="1091982" algn="l" defTabSz="272995" rtl="0" eaLnBrk="1" latinLnBrk="0" hangingPunct="1">
      <a:defRPr kumimoji="1" sz="35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A5E14-D7DC-4BB9-8CFF-CDA2AA4C942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034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CE85B-BA0E-81AD-3D66-B3A24B13B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8950B74-0C41-A39A-EB6C-910F229F59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A1603A1-AFB8-A7BB-A306-773DB119BE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D7C2B0D-6E62-A794-8F9D-8DDD61A259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A5E14-D7DC-4BB9-8CFF-CDA2AA4C942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60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81022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ED7357B-C297-52B7-8DAC-0143B793F540}"/>
              </a:ext>
            </a:extLst>
          </p:cNvPr>
          <p:cNvSpPr txBox="1"/>
          <p:nvPr userDrawn="1"/>
        </p:nvSpPr>
        <p:spPr>
          <a:xfrm>
            <a:off x="3752940" y="536212"/>
            <a:ext cx="3492500" cy="9694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500" b="1" dirty="0"/>
              <a:t>【</a:t>
            </a:r>
            <a:r>
              <a:rPr lang="ja-JP" altLang="en-US" sz="500" b="1" dirty="0"/>
              <a:t>重要</a:t>
            </a:r>
            <a:r>
              <a:rPr lang="en-US" altLang="ja-JP" sz="500" b="1" dirty="0"/>
              <a:t>】</a:t>
            </a:r>
            <a:endParaRPr lang="en-US" altLang="ja-JP" sz="500" dirty="0">
              <a:solidFill>
                <a:srgbClr val="FF0000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" dirty="0"/>
              <a:t>・「表示」タブ→「ガイド」にチェック　ガイドが表示されます。</a:t>
            </a:r>
            <a:endParaRPr lang="en-US" altLang="ja-JP" sz="400" dirty="0"/>
          </a:p>
          <a:p>
            <a:r>
              <a:rPr kumimoji="1" lang="ja-JP" altLang="en-US" sz="400" b="1" dirty="0"/>
              <a:t>・名刺のデータが完成したら、</a:t>
            </a:r>
            <a:endParaRPr kumimoji="1" lang="en-US" altLang="ja-JP" sz="400" b="1" dirty="0"/>
          </a:p>
          <a:p>
            <a:r>
              <a:rPr lang="ja-JP" altLang="en-US" sz="400" b="1" dirty="0"/>
              <a:t>「ファイル」タブ → 「エクスポート」 → 「</a:t>
            </a:r>
            <a:r>
              <a:rPr lang="en-US" altLang="ja-JP" sz="400" b="1" dirty="0"/>
              <a:t>PDF/XPS</a:t>
            </a:r>
            <a:r>
              <a:rPr lang="ja-JP" altLang="en-US" sz="400" b="1" dirty="0"/>
              <a:t>ドキュメントの作成」から保存して、保存した</a:t>
            </a:r>
            <a:r>
              <a:rPr lang="en-US" altLang="ja-JP" sz="400" b="1" dirty="0"/>
              <a:t>PDF</a:t>
            </a:r>
            <a:r>
              <a:rPr lang="ja-JP" altLang="en-US" sz="400" b="1" dirty="0"/>
              <a:t>を</a:t>
            </a:r>
            <a:r>
              <a:rPr lang="en-US" altLang="ja-JP" sz="400" b="1" dirty="0"/>
              <a:t>WEB</a:t>
            </a:r>
            <a:r>
              <a:rPr lang="ja-JP" altLang="en-US" sz="400" b="1" dirty="0"/>
              <a:t>上でアップロードしてください。</a:t>
            </a:r>
            <a:endParaRPr lang="en-US" altLang="ja-JP" sz="400" b="1" dirty="0"/>
          </a:p>
          <a:p>
            <a:r>
              <a:rPr lang="en-US" altLang="ja-JP" sz="400" dirty="0">
                <a:solidFill>
                  <a:srgbClr val="FF0000"/>
                </a:solidFill>
              </a:rPr>
              <a:t>【</a:t>
            </a:r>
            <a:r>
              <a:rPr lang="ja-JP" altLang="en-US" sz="400" dirty="0">
                <a:solidFill>
                  <a:srgbClr val="FF0000"/>
                </a:solidFill>
              </a:rPr>
              <a:t>赤色の点線</a:t>
            </a:r>
            <a:r>
              <a:rPr lang="en-US" altLang="ja-JP" sz="400" dirty="0">
                <a:solidFill>
                  <a:srgbClr val="FF0000"/>
                </a:solidFill>
              </a:rPr>
              <a:t>】</a:t>
            </a:r>
            <a:r>
              <a:rPr lang="ja-JP" altLang="en-US" sz="400" dirty="0">
                <a:solidFill>
                  <a:srgbClr val="FF0000"/>
                </a:solidFill>
              </a:rPr>
              <a:t>は</a:t>
            </a:r>
            <a:r>
              <a:rPr lang="ja-JP" altLang="en-US" sz="400" b="1" dirty="0">
                <a:solidFill>
                  <a:srgbClr val="FF0000"/>
                </a:solidFill>
              </a:rPr>
              <a:t>仕上がりサイズ</a:t>
            </a:r>
            <a:r>
              <a:rPr lang="ja-JP" altLang="en-US" sz="400" dirty="0">
                <a:solidFill>
                  <a:srgbClr val="FF0000"/>
                </a:solidFill>
              </a:rPr>
              <a:t>です。</a:t>
            </a:r>
            <a:r>
              <a:rPr lang="ja-JP" altLang="en-US" sz="400" b="0" dirty="0">
                <a:solidFill>
                  <a:srgbClr val="FF0000"/>
                </a:solidFill>
              </a:rPr>
              <a:t>背景の色や写真は、赤色の線を</a:t>
            </a:r>
            <a:r>
              <a:rPr lang="en-US" altLang="ja-JP" sz="400" b="0" dirty="0">
                <a:solidFill>
                  <a:srgbClr val="FF0000"/>
                </a:solidFill>
              </a:rPr>
              <a:t>【</a:t>
            </a:r>
            <a:r>
              <a:rPr lang="ja-JP" altLang="en-US" sz="400" b="0" dirty="0">
                <a:solidFill>
                  <a:srgbClr val="FF0000"/>
                </a:solidFill>
              </a:rPr>
              <a:t>はみ出して</a:t>
            </a:r>
            <a:r>
              <a:rPr lang="en-US" altLang="ja-JP" sz="400" b="0" dirty="0">
                <a:solidFill>
                  <a:srgbClr val="FF0000"/>
                </a:solidFill>
              </a:rPr>
              <a:t>】</a:t>
            </a:r>
            <a:r>
              <a:rPr lang="ja-JP" altLang="en-US" sz="400" b="0" dirty="0">
                <a:solidFill>
                  <a:srgbClr val="FF0000"/>
                </a:solidFill>
              </a:rPr>
              <a:t>、スライドの一番端（黒い枠）まで引き伸ばしてください。 </a:t>
            </a:r>
            <a:endParaRPr lang="en-US" altLang="ja-JP" sz="400" b="0" dirty="0">
              <a:solidFill>
                <a:srgbClr val="FF0000"/>
              </a:solidFill>
            </a:endParaRPr>
          </a:p>
          <a:p>
            <a:r>
              <a:rPr lang="en-US" altLang="ja-JP" sz="400" b="0" dirty="0">
                <a:solidFill>
                  <a:srgbClr val="FF0000"/>
                </a:solidFill>
              </a:rPr>
              <a:t>※</a:t>
            </a:r>
            <a:r>
              <a:rPr lang="ja-JP" altLang="en-US" sz="400" b="0" dirty="0">
                <a:solidFill>
                  <a:srgbClr val="FF0000"/>
                </a:solidFill>
              </a:rPr>
              <a:t>線ピッタリで止めると、印刷した時に白いフチが出てしまうことがあります。 </a:t>
            </a:r>
            <a:endParaRPr lang="en-US" altLang="ja-JP" sz="400" b="0" dirty="0">
              <a:solidFill>
                <a:srgbClr val="FF0000"/>
              </a:solidFill>
            </a:endParaRPr>
          </a:p>
          <a:p>
            <a:r>
              <a:rPr lang="en-US" altLang="ja-JP" sz="400" dirty="0">
                <a:solidFill>
                  <a:srgbClr val="0070C0"/>
                </a:solidFill>
              </a:rPr>
              <a:t>【</a:t>
            </a:r>
            <a:r>
              <a:rPr lang="ja-JP" altLang="en-US" sz="400" dirty="0">
                <a:solidFill>
                  <a:srgbClr val="0070C0"/>
                </a:solidFill>
              </a:rPr>
              <a:t>青色の点線</a:t>
            </a:r>
            <a:r>
              <a:rPr lang="en-US" altLang="ja-JP" sz="400" dirty="0">
                <a:solidFill>
                  <a:srgbClr val="0070C0"/>
                </a:solidFill>
              </a:rPr>
              <a:t>】</a:t>
            </a:r>
            <a:r>
              <a:rPr lang="ja-JP" altLang="en-US" sz="400" dirty="0">
                <a:solidFill>
                  <a:srgbClr val="0070C0"/>
                </a:solidFill>
              </a:rPr>
              <a:t>より内側に、重要な文字やロゴを配置してください。これより外側は切れる可能性があります。</a:t>
            </a:r>
            <a:endParaRPr lang="en-US" altLang="ja-JP" sz="400" dirty="0">
              <a:solidFill>
                <a:srgbClr val="0070C0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・このファイルは表面・裏面の</a:t>
            </a:r>
            <a:r>
              <a:rPr kumimoji="1" lang="en-US" altLang="ja-JP" sz="400" dirty="0">
                <a:solidFill>
                  <a:schemeClr val="tx1"/>
                </a:solidFill>
              </a:rPr>
              <a:t>2</a:t>
            </a:r>
            <a:r>
              <a:rPr kumimoji="1" lang="ja-JP" altLang="en-US" sz="400" dirty="0">
                <a:solidFill>
                  <a:schemeClr val="tx1"/>
                </a:solidFill>
              </a:rPr>
              <a:t>枚セットです。</a:t>
            </a:r>
            <a:r>
              <a:rPr kumimoji="1" lang="ja-JP" altLang="en-US" sz="400" dirty="0"/>
              <a:t>（</a:t>
            </a:r>
            <a:r>
              <a:rPr kumimoji="1" lang="en-US" altLang="ja-JP" sz="400" dirty="0"/>
              <a:t>WEB</a:t>
            </a:r>
            <a:r>
              <a:rPr kumimoji="1" lang="ja-JP" altLang="en-US" sz="400" dirty="0"/>
              <a:t>上でアップロードできる</a:t>
            </a:r>
            <a:r>
              <a:rPr kumimoji="1" lang="en-US" altLang="ja-JP" sz="400" dirty="0"/>
              <a:t>PDF</a:t>
            </a:r>
            <a:r>
              <a:rPr kumimoji="1" lang="ja-JP" altLang="en-US" sz="400" dirty="0"/>
              <a:t>は</a:t>
            </a:r>
            <a:r>
              <a:rPr kumimoji="1" lang="en-US" altLang="ja-JP" sz="400" dirty="0"/>
              <a:t>1</a:t>
            </a:r>
            <a:r>
              <a:rPr kumimoji="1" lang="ja-JP" altLang="en-US" sz="400" dirty="0"/>
              <a:t>点のみなので、両面印刷の場合は</a:t>
            </a:r>
            <a:r>
              <a:rPr kumimoji="1" lang="en-US" altLang="ja-JP" sz="400" dirty="0"/>
              <a:t>2</a:t>
            </a:r>
            <a:r>
              <a:rPr kumimoji="1" lang="ja-JP" altLang="en-US" sz="400" dirty="0"/>
              <a:t>ページで作成してください。</a:t>
            </a:r>
            <a:r>
              <a:rPr kumimoji="1" lang="en-US" altLang="ja-JP" sz="400" dirty="0"/>
              <a:t>※</a:t>
            </a:r>
            <a:r>
              <a:rPr kumimoji="1" lang="ja-JP" altLang="en-US" sz="400" dirty="0"/>
              <a:t>表面のみ印刷の場合は、１ページ目だけ作成してください。</a:t>
            </a:r>
            <a:r>
              <a:rPr kumimoji="1" lang="en-US" altLang="ja-JP" sz="400" dirty="0"/>
              <a:t>2</a:t>
            </a:r>
            <a:r>
              <a:rPr kumimoji="1" lang="ja-JP" altLang="en-US" sz="400" dirty="0"/>
              <a:t>ページ目は削除不要です。）</a:t>
            </a:r>
            <a:endParaRPr kumimoji="1" lang="en-US" altLang="ja-JP" sz="400" dirty="0"/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・印刷は</a:t>
            </a:r>
            <a:r>
              <a:rPr kumimoji="1" lang="en-US" altLang="ja-JP" sz="400" dirty="0">
                <a:solidFill>
                  <a:schemeClr val="tx1"/>
                </a:solidFill>
              </a:rPr>
              <a:t>CMYK</a:t>
            </a:r>
            <a:r>
              <a:rPr kumimoji="1" lang="ja-JP" altLang="en-US" sz="400" dirty="0">
                <a:solidFill>
                  <a:schemeClr val="tx1"/>
                </a:solidFill>
              </a:rPr>
              <a:t>の</a:t>
            </a:r>
            <a:r>
              <a:rPr kumimoji="1" lang="en-US" altLang="ja-JP" sz="400" dirty="0">
                <a:solidFill>
                  <a:schemeClr val="tx1"/>
                </a:solidFill>
              </a:rPr>
              <a:t>4</a:t>
            </a:r>
            <a:r>
              <a:rPr kumimoji="1" lang="ja-JP" altLang="en-US" sz="400" dirty="0">
                <a:solidFill>
                  <a:schemeClr val="tx1"/>
                </a:solidFill>
              </a:rPr>
              <a:t>色で印刷されます。蛍光色のような色（</a:t>
            </a:r>
            <a:r>
              <a:rPr kumimoji="1" lang="ja-JP" altLang="en-US" sz="400" dirty="0">
                <a:solidFill>
                  <a:srgbClr val="FF00FF"/>
                </a:solidFill>
              </a:rPr>
              <a:t>■</a:t>
            </a:r>
            <a:r>
              <a:rPr kumimoji="1" lang="ja-JP" altLang="en-US" sz="400" dirty="0">
                <a:solidFill>
                  <a:schemeClr val="tx1"/>
                </a:solidFill>
              </a:rPr>
              <a:t> </a:t>
            </a:r>
            <a:r>
              <a:rPr kumimoji="1" lang="ja-JP" altLang="en-US" sz="400" dirty="0">
                <a:solidFill>
                  <a:srgbClr val="00FF00"/>
                </a:solidFill>
              </a:rPr>
              <a:t>■ </a:t>
            </a:r>
            <a:r>
              <a:rPr kumimoji="1" lang="ja-JP" altLang="en-US" sz="400" dirty="0">
                <a:solidFill>
                  <a:srgbClr val="00FFFF"/>
                </a:solidFill>
              </a:rPr>
              <a:t>■</a:t>
            </a:r>
            <a:r>
              <a:rPr kumimoji="1" lang="ja-JP" altLang="en-US" sz="400" dirty="0">
                <a:solidFill>
                  <a:schemeClr val="tx1"/>
                </a:solidFill>
              </a:rPr>
              <a:t> ）は色があせたように印刷されますので、使用しないでください。</a:t>
            </a:r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・印刷色がフルカラー</a:t>
            </a:r>
            <a:r>
              <a:rPr kumimoji="1" lang="en-US" altLang="ja-JP" sz="400" dirty="0">
                <a:solidFill>
                  <a:schemeClr val="tx1"/>
                </a:solidFill>
              </a:rPr>
              <a:t>/ </a:t>
            </a:r>
            <a:r>
              <a:rPr kumimoji="1" lang="ja-JP" altLang="en-US" sz="400" dirty="0">
                <a:solidFill>
                  <a:schemeClr val="tx1"/>
                </a:solidFill>
              </a:rPr>
              <a:t>モノクロのときは、１ページ目をカラーとしてください。用紙が片面光沢、しこくてんれい等のときは、表面が光沢面、繊維面となります。</a:t>
            </a:r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ja-JP" altLang="en-US" sz="400" dirty="0">
                <a:solidFill>
                  <a:schemeClr val="tx1"/>
                </a:solidFill>
              </a:rPr>
              <a:t>・</a:t>
            </a:r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でエクスポートしたら、必ず</a:t>
            </a:r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を開いて「レイアウト崩れ・文字切れ」がないか確認してからアップロードしてください。</a:t>
            </a:r>
            <a:endParaRPr kumimoji="1" lang="en-US" altLang="ja-JP" sz="400" dirty="0">
              <a:solidFill>
                <a:schemeClr val="tx1"/>
              </a:solidFill>
            </a:endParaRPr>
          </a:p>
          <a:p>
            <a:r>
              <a:rPr kumimoji="1" lang="en-US" altLang="ja-JP" sz="400" dirty="0">
                <a:solidFill>
                  <a:schemeClr val="tx1"/>
                </a:solidFill>
              </a:rPr>
              <a:t>PDF</a:t>
            </a:r>
            <a:r>
              <a:rPr kumimoji="1" lang="ja-JP" altLang="en-US" sz="400" dirty="0">
                <a:solidFill>
                  <a:schemeClr val="tx1"/>
                </a:solidFill>
              </a:rPr>
              <a:t>のサイズは</a:t>
            </a:r>
            <a:r>
              <a:rPr kumimoji="1" lang="en-US" altLang="ja-JP" sz="400" dirty="0">
                <a:solidFill>
                  <a:schemeClr val="tx1"/>
                </a:solidFill>
              </a:rPr>
              <a:t>97mm x 61mm</a:t>
            </a:r>
            <a:r>
              <a:rPr kumimoji="1" lang="ja-JP" altLang="en-US" sz="400" dirty="0">
                <a:solidFill>
                  <a:schemeClr val="tx1"/>
                </a:solidFill>
              </a:rPr>
              <a:t>になります。</a:t>
            </a:r>
            <a:r>
              <a:rPr kumimoji="1" lang="en-US" altLang="ja-JP" sz="400" dirty="0">
                <a:solidFill>
                  <a:schemeClr val="tx1"/>
                </a:solidFill>
              </a:rPr>
              <a:t> (</a:t>
            </a:r>
            <a:r>
              <a:rPr kumimoji="1" lang="ja-JP" altLang="en-US" sz="400" dirty="0">
                <a:solidFill>
                  <a:schemeClr val="tx1"/>
                </a:solidFill>
              </a:rPr>
              <a:t>仕上りサイズは</a:t>
            </a:r>
            <a:r>
              <a:rPr kumimoji="1" lang="en-US" altLang="ja-JP" sz="400" dirty="0">
                <a:solidFill>
                  <a:schemeClr val="tx1"/>
                </a:solidFill>
              </a:rPr>
              <a:t>91mm x 55mm)</a:t>
            </a:r>
            <a:endParaRPr kumimoji="1" lang="ja-JP" altLang="en-US" sz="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82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261976" rtl="0" eaLnBrk="1" latinLnBrk="0" hangingPunct="1">
        <a:lnSpc>
          <a:spcPct val="90000"/>
        </a:lnSpc>
        <a:spcBef>
          <a:spcPct val="0"/>
        </a:spcBef>
        <a:buNone/>
        <a:defRPr kumimoji="1" sz="126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5494" indent="-65494" algn="l" defTabSz="261976" rtl="0" eaLnBrk="1" latinLnBrk="0" hangingPunct="1">
        <a:lnSpc>
          <a:spcPct val="90000"/>
        </a:lnSpc>
        <a:spcBef>
          <a:spcPts val="287"/>
        </a:spcBef>
        <a:buFont typeface="Arial" panose="020B0604020202020204" pitchFamily="34" charset="0"/>
        <a:buChar char="•"/>
        <a:defRPr kumimoji="1" sz="802" kern="1200">
          <a:solidFill>
            <a:schemeClr val="tx1"/>
          </a:solidFill>
          <a:latin typeface="+mn-lt"/>
          <a:ea typeface="+mn-ea"/>
          <a:cs typeface="+mn-cs"/>
        </a:defRPr>
      </a:lvl1pPr>
      <a:lvl2pPr marL="196482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688" kern="1200">
          <a:solidFill>
            <a:schemeClr val="tx1"/>
          </a:solidFill>
          <a:latin typeface="+mn-lt"/>
          <a:ea typeface="+mn-ea"/>
          <a:cs typeface="+mn-cs"/>
        </a:defRPr>
      </a:lvl2pPr>
      <a:lvl3pPr marL="327470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73" kern="1200">
          <a:solidFill>
            <a:schemeClr val="tx1"/>
          </a:solidFill>
          <a:latin typeface="+mn-lt"/>
          <a:ea typeface="+mn-ea"/>
          <a:cs typeface="+mn-cs"/>
        </a:defRPr>
      </a:lvl3pPr>
      <a:lvl4pPr marL="458457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4pPr>
      <a:lvl5pPr marL="589445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5pPr>
      <a:lvl6pPr marL="720433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6pPr>
      <a:lvl7pPr marL="851421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7pPr>
      <a:lvl8pPr marL="982409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8pPr>
      <a:lvl9pPr marL="1113396" indent="-65494" algn="l" defTabSz="261976" rtl="0" eaLnBrk="1" latinLnBrk="0" hangingPunct="1">
        <a:lnSpc>
          <a:spcPct val="90000"/>
        </a:lnSpc>
        <a:spcBef>
          <a:spcPts val="143"/>
        </a:spcBef>
        <a:buFont typeface="Arial" panose="020B0604020202020204" pitchFamily="34" charset="0"/>
        <a:buChar char="•"/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1pPr>
      <a:lvl2pPr marL="130988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2pPr>
      <a:lvl3pPr marL="261976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3pPr>
      <a:lvl4pPr marL="392963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4pPr>
      <a:lvl5pPr marL="523951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5pPr>
      <a:lvl6pPr marL="654939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6pPr>
      <a:lvl7pPr marL="785927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7pPr>
      <a:lvl8pPr marL="916915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8pPr>
      <a:lvl9pPr marL="1047902" algn="l" defTabSz="261976" rtl="0" eaLnBrk="1" latinLnBrk="0" hangingPunct="1">
        <a:defRPr kumimoji="1" sz="5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8" userDrawn="1">
          <p15:clr>
            <a:srgbClr val="F26B43"/>
          </p15:clr>
        </p15:guide>
        <p15:guide id="2" pos="68" userDrawn="1">
          <p15:clr>
            <a:srgbClr val="F26B43"/>
          </p15:clr>
        </p15:guide>
        <p15:guide id="3" pos="2131" userDrawn="1">
          <p15:clr>
            <a:srgbClr val="F26B43"/>
          </p15:clr>
        </p15:guide>
        <p15:guide id="4" orient="horz" pos="1315" userDrawn="1">
          <p15:clr>
            <a:srgbClr val="F26B43"/>
          </p15:clr>
        </p15:guide>
        <p15:guide id="5" orient="horz" pos="1247" userDrawn="1">
          <p15:clr>
            <a:srgbClr val="5ACBF0"/>
          </p15:clr>
        </p15:guide>
        <p15:guide id="6" pos="136" userDrawn="1">
          <p15:clr>
            <a:srgbClr val="5ACBF0"/>
          </p15:clr>
        </p15:guide>
        <p15:guide id="7" pos="2065" userDrawn="1">
          <p15:clr>
            <a:srgbClr val="5ACBF0"/>
          </p15:clr>
        </p15:guide>
        <p15:guide id="8" orient="horz" pos="136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79B3F17-DD6B-488C-0E34-4403F9F081AC}"/>
              </a:ext>
            </a:extLst>
          </p:cNvPr>
          <p:cNvSpPr txBox="1"/>
          <p:nvPr/>
        </p:nvSpPr>
        <p:spPr>
          <a:xfrm>
            <a:off x="3752940" y="215900"/>
            <a:ext cx="976549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800" dirty="0"/>
              <a:t>1</a:t>
            </a:r>
            <a:r>
              <a:rPr kumimoji="1" lang="ja-JP" altLang="en-US" sz="800" dirty="0"/>
              <a:t>ページ （表面）</a:t>
            </a:r>
            <a:endParaRPr kumimoji="1"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174782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8AF62-E8B1-3A1B-753E-D6DB603907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DB6937-3A3A-F1C5-111D-DE8F0D282CA7}"/>
              </a:ext>
            </a:extLst>
          </p:cNvPr>
          <p:cNvSpPr txBox="1"/>
          <p:nvPr/>
        </p:nvSpPr>
        <p:spPr>
          <a:xfrm>
            <a:off x="3752940" y="215900"/>
            <a:ext cx="976549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800" dirty="0"/>
              <a:t>2</a:t>
            </a:r>
            <a:r>
              <a:rPr kumimoji="1" lang="ja-JP" altLang="en-US" sz="800" dirty="0"/>
              <a:t>ページ （裏面）</a:t>
            </a:r>
            <a:endParaRPr kumimoji="1" lang="en-US" altLang="ja-JP" sz="800" dirty="0"/>
          </a:p>
        </p:txBody>
      </p:sp>
    </p:spTree>
    <p:extLst>
      <p:ext uri="{BB962C8B-B14F-4D97-AF65-F5344CB8AC3E}">
        <p14:creationId xmlns:p14="http://schemas.microsoft.com/office/powerpoint/2010/main" val="56401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75</TotalTime>
  <Words>12</Words>
  <Application>Microsoft Office PowerPoint</Application>
  <PresentationFormat>ユーザー設定</PresentationFormat>
  <Paragraphs>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祥文 田中</dc:creator>
  <cp:lastModifiedBy>祥文 田中</cp:lastModifiedBy>
  <cp:revision>7</cp:revision>
  <dcterms:created xsi:type="dcterms:W3CDTF">2026-01-28T05:38:49Z</dcterms:created>
  <dcterms:modified xsi:type="dcterms:W3CDTF">2026-01-30T08:10:23Z</dcterms:modified>
</cp:coreProperties>
</file>